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B62F2-7C44-46F8-901F-250C42A15A6D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29DC1-FB24-4DF8-8FD2-75C04E633C9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5890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1E6B3-B2E5-5477-7638-B18534F24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237049D5-9CDC-5FA8-3F04-937750B8F9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2F12A9DD-8727-E64A-65D7-71CBB2E22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0327140-2416-B9B0-269A-6933EF69B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429DC1-FB24-4DF8-8FD2-75C04E633C9B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610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CE5C64-5AC9-0D63-E4A4-71E0DF65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92F8F64-9FB6-2AA0-DBD3-E0A32C668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070438E-9D83-9387-E5DD-3984D3CF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EE89D1C-C756-2827-D713-242EAB22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37289C7-7701-036B-ADAF-83A06BD1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769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4D503A-F77A-CDFE-CFB1-955C9FAF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D77F75F-38A9-BD20-9DDA-8CA1CEAD9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E77E36C-A90F-1D21-5AB1-916AEEC74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905C3E6-1B94-7994-D605-9F5756551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277E42C-86F5-F0F0-3EFF-7D59BBFD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5711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C658AF-93BB-E597-F0C6-15A0BC4A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592554-21AE-499D-2F0B-91914F750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0547923-0E43-2FA6-03A5-D56798308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9760BBE-E659-6605-EC58-E440F753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ABEDDA3-DA80-935E-9997-683752566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696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39DAA5-8FC0-99D3-EB94-AC5D0DEC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C0EAAA-16CC-0991-40CB-F113B572E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3E23D2B-11B9-9D80-55A0-E2C9BC9ED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DB721C5-A94D-CAD9-5876-EBD86EA71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BEB2A05-57B1-212E-1AD0-8B3044264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F2DD38C-4D3A-7581-C93E-FD013CC8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777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D748B5-1CB3-0775-C0D8-D8CF1A86F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79ED11-30B1-EB94-557A-1CBCFD8D7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DE6FD83-E003-BBC6-322B-233CBAD86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33B91E7-3506-AB39-E601-09CB94A5FE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6C87666-FBBB-B8A9-5FA2-F1AAC2FDF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B368A3EB-A165-D33C-5016-22CBB887D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6DAF63F-C6C3-C775-BABF-89457F2F3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CA51E373-A9B4-AD1E-0252-3E229BB26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64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74A809-56D5-6B12-FCD6-3FB5563A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58B6E44-49A8-6304-73F0-ACAFB6801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30BE7D9-1310-FFB5-59DE-46C7537B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17635B2-3371-E878-2289-5AE43928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249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54641CDC-45AD-F1C1-6E30-B1777CC6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7A9BB32D-4CC5-02D3-B0F2-AE0906676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2C47D085-14C4-D5DD-0FE7-AA65F35BF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4523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6C55CB-8A39-A51C-13D7-17D947037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1FB0851-C4D1-5299-3CF1-B7A96CA9A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8B1928-5F67-9F37-AFE4-46640334F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3FC47C1-E961-0E80-CED9-D466F22E0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73C3ACC-4031-EACC-FDCC-BCF70051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2157A1D-53DF-37DE-6EA4-B90F5BE4F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508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F47D35-D4CF-AD34-1902-CD2A49F62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BAE9408-FE16-236E-8E20-1022022034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8BABB49-6F05-206D-76DB-658FF5B6B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FEA22AE-CEAB-2271-969D-D9A4AAED2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6C0325E-F8DB-BCAC-A54E-4917CD83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A68550C-B535-17A0-E7C3-74C043F72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69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18B2E0-83BF-2A9D-C8CF-31D9D146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2A96E3F-A975-C37B-A92B-A762295D2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E147237-06AD-6063-AFB3-DFBE388D1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8777518-FEA4-7BCC-33B4-15EAC05AF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32D9618-7E68-66C5-3EAA-67F238D34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5039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15E1A9E2-CC39-7AA9-7A26-36A222E1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1451EE8-0BD0-336F-2297-6C87B2519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16A7EB-E86A-1EC0-D943-58AF26F08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84486D4-CA06-B134-95F1-5E72CCBA6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E8C886B-6DC5-A67D-FE74-1F087276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019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392C1A7-05AA-3315-F232-8900F2EA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6B8E7B5-53B6-B994-210C-8B092DCC6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1D258C8-AC86-CCB2-2EE3-9A4C72D9B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A953D-CBD4-4BB3-9895-17C7EED10948}" type="datetimeFigureOut">
              <a:rPr lang="sk-SK" smtClean="0"/>
              <a:t>12. 8. 2026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D1E173C-C55C-19A6-A971-0737E4CD09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694503F-7824-6B45-5C6C-EA6C2970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1718B-4257-4ABC-809E-137604C450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184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462BB-451D-D5DF-7F9E-33651F6C0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ĺžnik 13">
            <a:extLst>
              <a:ext uri="{FF2B5EF4-FFF2-40B4-BE49-F238E27FC236}">
                <a16:creationId xmlns:a16="http://schemas.microsoft.com/office/drawing/2014/main" id="{1DF13522-5FAA-0212-8C76-99BDFEF0BA39}"/>
              </a:ext>
            </a:extLst>
          </p:cNvPr>
          <p:cNvSpPr/>
          <p:nvPr/>
        </p:nvSpPr>
        <p:spPr>
          <a:xfrm>
            <a:off x="1801643" y="181069"/>
            <a:ext cx="9252638" cy="6495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EDBAE15F-9C54-612D-43A7-5A2D01627847}"/>
              </a:ext>
            </a:extLst>
          </p:cNvPr>
          <p:cNvSpPr/>
          <p:nvPr/>
        </p:nvSpPr>
        <p:spPr>
          <a:xfrm>
            <a:off x="1992526" y="1283809"/>
            <a:ext cx="8111905" cy="416459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6D3C591C-3FEC-2F9B-5081-8FA75B594B2A}"/>
              </a:ext>
            </a:extLst>
          </p:cNvPr>
          <p:cNvCxnSpPr>
            <a:cxnSpLocks/>
          </p:cNvCxnSpPr>
          <p:nvPr/>
        </p:nvCxnSpPr>
        <p:spPr>
          <a:xfrm>
            <a:off x="11132772" y="122222"/>
            <a:ext cx="1481" cy="66135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bdĺžnik 8">
            <a:extLst>
              <a:ext uri="{FF2B5EF4-FFF2-40B4-BE49-F238E27FC236}">
                <a16:creationId xmlns:a16="http://schemas.microsoft.com/office/drawing/2014/main" id="{79DB3BF8-0FA4-EB60-F50F-21F602586FAC}"/>
              </a:ext>
            </a:extLst>
          </p:cNvPr>
          <p:cNvSpPr/>
          <p:nvPr/>
        </p:nvSpPr>
        <p:spPr>
          <a:xfrm>
            <a:off x="117690" y="181069"/>
            <a:ext cx="1582828" cy="663619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FD302FB3-68CE-EFE4-85B0-40052EA71CE4}"/>
              </a:ext>
            </a:extLst>
          </p:cNvPr>
          <p:cNvSpPr/>
          <p:nvPr/>
        </p:nvSpPr>
        <p:spPr>
          <a:xfrm>
            <a:off x="1801643" y="1131683"/>
            <a:ext cx="8544978" cy="1629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0EBEA71E-C9AE-8D64-0578-358E151EC79C}"/>
              </a:ext>
            </a:extLst>
          </p:cNvPr>
          <p:cNvSpPr/>
          <p:nvPr/>
        </p:nvSpPr>
        <p:spPr>
          <a:xfrm>
            <a:off x="1854451" y="5475838"/>
            <a:ext cx="8492170" cy="146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CB9A4C6E-CFF3-D4A8-CFEC-E58B10FB77B5}"/>
              </a:ext>
            </a:extLst>
          </p:cNvPr>
          <p:cNvSpPr/>
          <p:nvPr/>
        </p:nvSpPr>
        <p:spPr>
          <a:xfrm rot="16200000">
            <a:off x="-352335" y="3285660"/>
            <a:ext cx="4508620" cy="200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9DF9D5A2-5DD6-77D5-B480-1ED1F93DDEA1}"/>
              </a:ext>
            </a:extLst>
          </p:cNvPr>
          <p:cNvSpPr/>
          <p:nvPr/>
        </p:nvSpPr>
        <p:spPr>
          <a:xfrm rot="16200000">
            <a:off x="8157785" y="3287039"/>
            <a:ext cx="4176932" cy="200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D5AB91AA-856A-0B77-D615-159E43A09B0D}"/>
              </a:ext>
            </a:extLst>
          </p:cNvPr>
          <p:cNvSpPr/>
          <p:nvPr/>
        </p:nvSpPr>
        <p:spPr>
          <a:xfrm>
            <a:off x="1702051" y="2571184"/>
            <a:ext cx="298765" cy="154371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pattFill prst="pct5">
                <a:fgClr>
                  <a:schemeClr val="lt1"/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54113993-F2C4-D7DB-F21B-9794C3EF6DAF}"/>
              </a:ext>
            </a:extLst>
          </p:cNvPr>
          <p:cNvSpPr/>
          <p:nvPr/>
        </p:nvSpPr>
        <p:spPr>
          <a:xfrm>
            <a:off x="10120284" y="2625502"/>
            <a:ext cx="755192" cy="1302197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/>
              <a:t>ŠTART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4AA4D1AA-B60F-A6FD-EA22-E77360656DDC}"/>
              </a:ext>
            </a:extLst>
          </p:cNvPr>
          <p:cNvSpPr txBox="1"/>
          <p:nvPr/>
        </p:nvSpPr>
        <p:spPr>
          <a:xfrm>
            <a:off x="4173660" y="796704"/>
            <a:ext cx="3397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/>
              <a:t>Dĺžka ihriska 40,0m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A27C400B-3741-8739-CBDF-B18EAF76F769}"/>
              </a:ext>
            </a:extLst>
          </p:cNvPr>
          <p:cNvSpPr txBox="1"/>
          <p:nvPr/>
        </p:nvSpPr>
        <p:spPr>
          <a:xfrm>
            <a:off x="1247855" y="4018216"/>
            <a:ext cx="898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Šírka</a:t>
            </a:r>
          </a:p>
          <a:p>
            <a:r>
              <a:rPr lang="sk-SK" dirty="0"/>
              <a:t> ihriska </a:t>
            </a:r>
          </a:p>
          <a:p>
            <a:r>
              <a:rPr lang="sk-SK" dirty="0"/>
              <a:t>20,0m</a:t>
            </a:r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44B16CEF-7195-66C6-0002-0C9440469F17}"/>
              </a:ext>
            </a:extLst>
          </p:cNvPr>
          <p:cNvSpPr/>
          <p:nvPr/>
        </p:nvSpPr>
        <p:spPr>
          <a:xfrm>
            <a:off x="2822465" y="1834160"/>
            <a:ext cx="1303641" cy="3080375"/>
          </a:xfrm>
          <a:prstGeom prst="rect">
            <a:avLst/>
          </a:prstGeo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9" name="BlokTextu 38">
            <a:extLst>
              <a:ext uri="{FF2B5EF4-FFF2-40B4-BE49-F238E27FC236}">
                <a16:creationId xmlns:a16="http://schemas.microsoft.com/office/drawing/2014/main" id="{31E619D3-0468-27B1-502F-A47B04830DD2}"/>
              </a:ext>
            </a:extLst>
          </p:cNvPr>
          <p:cNvSpPr txBox="1"/>
          <p:nvPr/>
        </p:nvSpPr>
        <p:spPr>
          <a:xfrm>
            <a:off x="605084" y="2470085"/>
            <a:ext cx="1025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dirty="0"/>
              <a:t>Vstup</a:t>
            </a:r>
          </a:p>
          <a:p>
            <a:r>
              <a:rPr lang="sk-SK" sz="1200" dirty="0"/>
              <a:t> na plochu</a:t>
            </a:r>
          </a:p>
          <a:p>
            <a:r>
              <a:rPr lang="sk-SK" sz="1200" dirty="0"/>
              <a:t> bezbariérový</a:t>
            </a:r>
          </a:p>
        </p:txBody>
      </p:sp>
      <p:cxnSp>
        <p:nvCxnSpPr>
          <p:cNvPr id="46" name="Rovná spojnica 45">
            <a:extLst>
              <a:ext uri="{FF2B5EF4-FFF2-40B4-BE49-F238E27FC236}">
                <a16:creationId xmlns:a16="http://schemas.microsoft.com/office/drawing/2014/main" id="{24BACB80-7AD1-392D-EB1D-73B4F14F3634}"/>
              </a:ext>
            </a:extLst>
          </p:cNvPr>
          <p:cNvCxnSpPr>
            <a:cxnSpLocks/>
          </p:cNvCxnSpPr>
          <p:nvPr/>
        </p:nvCxnSpPr>
        <p:spPr>
          <a:xfrm flipV="1">
            <a:off x="9211935" y="4577259"/>
            <a:ext cx="1163339" cy="3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ovná spojovacia šípka 50">
            <a:extLst>
              <a:ext uri="{FF2B5EF4-FFF2-40B4-BE49-F238E27FC236}">
                <a16:creationId xmlns:a16="http://schemas.microsoft.com/office/drawing/2014/main" id="{11B0BD41-76DA-5E49-96E7-30E39911BF3E}"/>
              </a:ext>
            </a:extLst>
          </p:cNvPr>
          <p:cNvCxnSpPr/>
          <p:nvPr/>
        </p:nvCxnSpPr>
        <p:spPr>
          <a:xfrm>
            <a:off x="9062513" y="4577259"/>
            <a:ext cx="3953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ovná spojovacia šípka 52">
            <a:extLst>
              <a:ext uri="{FF2B5EF4-FFF2-40B4-BE49-F238E27FC236}">
                <a16:creationId xmlns:a16="http://schemas.microsoft.com/office/drawing/2014/main" id="{2880F455-9148-DE1F-F966-DEE2A8D27D16}"/>
              </a:ext>
            </a:extLst>
          </p:cNvPr>
          <p:cNvCxnSpPr/>
          <p:nvPr/>
        </p:nvCxnSpPr>
        <p:spPr>
          <a:xfrm flipH="1">
            <a:off x="10145919" y="4577259"/>
            <a:ext cx="4466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BlokTextu 56">
            <a:extLst>
              <a:ext uri="{FF2B5EF4-FFF2-40B4-BE49-F238E27FC236}">
                <a16:creationId xmlns:a16="http://schemas.microsoft.com/office/drawing/2014/main" id="{893661EE-B5BB-6A53-6E65-E046841C638A}"/>
              </a:ext>
            </a:extLst>
          </p:cNvPr>
          <p:cNvSpPr txBox="1"/>
          <p:nvPr/>
        </p:nvSpPr>
        <p:spPr>
          <a:xfrm>
            <a:off x="6589420" y="2270919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4,0m</a:t>
            </a:r>
          </a:p>
        </p:txBody>
      </p:sp>
      <p:sp>
        <p:nvSpPr>
          <p:cNvPr id="58" name="BlokTextu 57">
            <a:extLst>
              <a:ext uri="{FF2B5EF4-FFF2-40B4-BE49-F238E27FC236}">
                <a16:creationId xmlns:a16="http://schemas.microsoft.com/office/drawing/2014/main" id="{C388A439-C40C-591F-27A7-4CC0202CFB78}"/>
              </a:ext>
            </a:extLst>
          </p:cNvPr>
          <p:cNvSpPr txBox="1"/>
          <p:nvPr/>
        </p:nvSpPr>
        <p:spPr>
          <a:xfrm>
            <a:off x="9403537" y="4143474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4,0m</a:t>
            </a:r>
          </a:p>
        </p:txBody>
      </p:sp>
      <p:cxnSp>
        <p:nvCxnSpPr>
          <p:cNvPr id="72" name="Rovná spojovacia šípka 71">
            <a:extLst>
              <a:ext uri="{FF2B5EF4-FFF2-40B4-BE49-F238E27FC236}">
                <a16:creationId xmlns:a16="http://schemas.microsoft.com/office/drawing/2014/main" id="{C9C03B7B-8AA9-F497-8180-C5FC2F6B8255}"/>
              </a:ext>
            </a:extLst>
          </p:cNvPr>
          <p:cNvCxnSpPr>
            <a:cxnSpLocks/>
          </p:cNvCxnSpPr>
          <p:nvPr/>
        </p:nvCxnSpPr>
        <p:spPr>
          <a:xfrm>
            <a:off x="9373394" y="2430494"/>
            <a:ext cx="7785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BlokTextu 73">
            <a:extLst>
              <a:ext uri="{FF2B5EF4-FFF2-40B4-BE49-F238E27FC236}">
                <a16:creationId xmlns:a16="http://schemas.microsoft.com/office/drawing/2014/main" id="{F5898126-6F6B-7559-5A72-D94BD734EC9D}"/>
              </a:ext>
            </a:extLst>
          </p:cNvPr>
          <p:cNvSpPr txBox="1"/>
          <p:nvPr/>
        </p:nvSpPr>
        <p:spPr>
          <a:xfrm>
            <a:off x="9392977" y="1996306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4,8m</a:t>
            </a:r>
          </a:p>
        </p:txBody>
      </p:sp>
      <p:cxnSp>
        <p:nvCxnSpPr>
          <p:cNvPr id="77" name="Rovná spojovacia šípka 76">
            <a:extLst>
              <a:ext uri="{FF2B5EF4-FFF2-40B4-BE49-F238E27FC236}">
                <a16:creationId xmlns:a16="http://schemas.microsoft.com/office/drawing/2014/main" id="{7DAE0E36-17DC-73B3-3833-9B527B439021}"/>
              </a:ext>
            </a:extLst>
          </p:cNvPr>
          <p:cNvCxnSpPr>
            <a:cxnSpLocks/>
          </p:cNvCxnSpPr>
          <p:nvPr/>
        </p:nvCxnSpPr>
        <p:spPr>
          <a:xfrm>
            <a:off x="2408222" y="2957118"/>
            <a:ext cx="0" cy="7140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ovná spojnica 79">
            <a:extLst>
              <a:ext uri="{FF2B5EF4-FFF2-40B4-BE49-F238E27FC236}">
                <a16:creationId xmlns:a16="http://schemas.microsoft.com/office/drawing/2014/main" id="{8570E187-5BD0-B47C-CE93-7FC8893FB30C}"/>
              </a:ext>
            </a:extLst>
          </p:cNvPr>
          <p:cNvCxnSpPr>
            <a:cxnSpLocks/>
          </p:cNvCxnSpPr>
          <p:nvPr/>
        </p:nvCxnSpPr>
        <p:spPr>
          <a:xfrm flipV="1">
            <a:off x="1412341" y="3346485"/>
            <a:ext cx="9641940" cy="19521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ovná spojovacia šípka 86">
            <a:extLst>
              <a:ext uri="{FF2B5EF4-FFF2-40B4-BE49-F238E27FC236}">
                <a16:creationId xmlns:a16="http://schemas.microsoft.com/office/drawing/2014/main" id="{2D1093A8-09EE-64CC-D812-00B8D17A285E}"/>
              </a:ext>
            </a:extLst>
          </p:cNvPr>
          <p:cNvCxnSpPr>
            <a:cxnSpLocks/>
          </p:cNvCxnSpPr>
          <p:nvPr/>
        </p:nvCxnSpPr>
        <p:spPr>
          <a:xfrm flipV="1">
            <a:off x="3924685" y="1294647"/>
            <a:ext cx="0" cy="5395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BlokTextu 89">
            <a:extLst>
              <a:ext uri="{FF2B5EF4-FFF2-40B4-BE49-F238E27FC236}">
                <a16:creationId xmlns:a16="http://schemas.microsoft.com/office/drawing/2014/main" id="{C9C8BE0D-FD1C-CB74-15FC-7507FF2349A3}"/>
              </a:ext>
            </a:extLst>
          </p:cNvPr>
          <p:cNvSpPr txBox="1"/>
          <p:nvPr/>
        </p:nvSpPr>
        <p:spPr>
          <a:xfrm>
            <a:off x="3882459" y="1392746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2,5m</a:t>
            </a:r>
          </a:p>
        </p:txBody>
      </p:sp>
      <p:sp>
        <p:nvSpPr>
          <p:cNvPr id="92" name="BlokTextu 91">
            <a:extLst>
              <a:ext uri="{FF2B5EF4-FFF2-40B4-BE49-F238E27FC236}">
                <a16:creationId xmlns:a16="http://schemas.microsoft.com/office/drawing/2014/main" id="{7F373CE8-F131-834F-6DBE-A73F9F84B9C0}"/>
              </a:ext>
            </a:extLst>
          </p:cNvPr>
          <p:cNvSpPr txBox="1"/>
          <p:nvPr/>
        </p:nvSpPr>
        <p:spPr>
          <a:xfrm>
            <a:off x="126762" y="6464174"/>
            <a:ext cx="1721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Asfaltová plocha</a:t>
            </a:r>
          </a:p>
        </p:txBody>
      </p:sp>
      <p:sp>
        <p:nvSpPr>
          <p:cNvPr id="93" name="BlokTextu 92">
            <a:extLst>
              <a:ext uri="{FF2B5EF4-FFF2-40B4-BE49-F238E27FC236}">
                <a16:creationId xmlns:a16="http://schemas.microsoft.com/office/drawing/2014/main" id="{02A2172E-7A88-B6DB-FA95-7C85CC547577}"/>
              </a:ext>
            </a:extLst>
          </p:cNvPr>
          <p:cNvSpPr txBox="1"/>
          <p:nvPr/>
        </p:nvSpPr>
        <p:spPr>
          <a:xfrm>
            <a:off x="11143342" y="4543340"/>
            <a:ext cx="980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Terénny </a:t>
            </a:r>
          </a:p>
          <a:p>
            <a:r>
              <a:rPr lang="sk-SK" dirty="0"/>
              <a:t>Stupeň</a:t>
            </a:r>
          </a:p>
          <a:p>
            <a:r>
              <a:rPr lang="sk-SK" dirty="0"/>
              <a:t> 0,8m</a:t>
            </a:r>
          </a:p>
        </p:txBody>
      </p:sp>
      <p:sp>
        <p:nvSpPr>
          <p:cNvPr id="94" name="BlokTextu 93">
            <a:extLst>
              <a:ext uri="{FF2B5EF4-FFF2-40B4-BE49-F238E27FC236}">
                <a16:creationId xmlns:a16="http://schemas.microsoft.com/office/drawing/2014/main" id="{3F80E8B8-33AD-5EE5-79A9-D92E1D7CB09E}"/>
              </a:ext>
            </a:extLst>
          </p:cNvPr>
          <p:cNvSpPr txBox="1"/>
          <p:nvPr/>
        </p:nvSpPr>
        <p:spPr>
          <a:xfrm>
            <a:off x="5020146" y="5963762"/>
            <a:ext cx="269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Prírodný trávnik</a:t>
            </a:r>
          </a:p>
        </p:txBody>
      </p:sp>
      <p:cxnSp>
        <p:nvCxnSpPr>
          <p:cNvPr id="3" name="Rovná spojovacia šípka 2">
            <a:extLst>
              <a:ext uri="{FF2B5EF4-FFF2-40B4-BE49-F238E27FC236}">
                <a16:creationId xmlns:a16="http://schemas.microsoft.com/office/drawing/2014/main" id="{3A36C7A4-F295-7BA4-9539-37866A79FFDF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1247855" y="3366006"/>
            <a:ext cx="744671" cy="1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BlokTextu 6">
            <a:extLst>
              <a:ext uri="{FF2B5EF4-FFF2-40B4-BE49-F238E27FC236}">
                <a16:creationId xmlns:a16="http://schemas.microsoft.com/office/drawing/2014/main" id="{31D80B94-DEE6-6061-41FB-8B51B1C4C819}"/>
              </a:ext>
            </a:extLst>
          </p:cNvPr>
          <p:cNvSpPr txBox="1"/>
          <p:nvPr/>
        </p:nvSpPr>
        <p:spPr>
          <a:xfrm>
            <a:off x="1318800" y="3310560"/>
            <a:ext cx="7534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výbeh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AD16F844-268E-1DA8-1DD4-14769BEC3906}"/>
              </a:ext>
            </a:extLst>
          </p:cNvPr>
          <p:cNvSpPr txBox="1"/>
          <p:nvPr/>
        </p:nvSpPr>
        <p:spPr>
          <a:xfrm>
            <a:off x="1756361" y="162968"/>
            <a:ext cx="113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err="1"/>
              <a:t>Varianta</a:t>
            </a:r>
            <a:r>
              <a:rPr lang="sk-SK" dirty="0"/>
              <a:t> 5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929BB9ED-9569-6085-EFB2-5F09106657C5}"/>
              </a:ext>
            </a:extLst>
          </p:cNvPr>
          <p:cNvSpPr/>
          <p:nvPr/>
        </p:nvSpPr>
        <p:spPr>
          <a:xfrm>
            <a:off x="4746309" y="1861319"/>
            <a:ext cx="1253826" cy="2999674"/>
          </a:xfrm>
          <a:prstGeom prst="rect">
            <a:avLst/>
          </a:prstGeo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D54FFB54-C425-E956-0BCE-45D8B2CB18C8}"/>
              </a:ext>
            </a:extLst>
          </p:cNvPr>
          <p:cNvSpPr/>
          <p:nvPr/>
        </p:nvSpPr>
        <p:spPr>
          <a:xfrm>
            <a:off x="6473952" y="1859806"/>
            <a:ext cx="1176192" cy="2999674"/>
          </a:xfrm>
          <a:prstGeom prst="rect">
            <a:avLst/>
          </a:prstGeo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3A5935A0-4C8D-4824-4C2F-AE62F0594188}"/>
              </a:ext>
            </a:extLst>
          </p:cNvPr>
          <p:cNvSpPr/>
          <p:nvPr/>
        </p:nvSpPr>
        <p:spPr>
          <a:xfrm>
            <a:off x="8183549" y="1867356"/>
            <a:ext cx="1176192" cy="2999674"/>
          </a:xfrm>
          <a:prstGeom prst="rect">
            <a:avLst/>
          </a:prstGeo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cxnSp>
        <p:nvCxnSpPr>
          <p:cNvPr id="63" name="Rovná spojovacia šípka 62">
            <a:extLst>
              <a:ext uri="{FF2B5EF4-FFF2-40B4-BE49-F238E27FC236}">
                <a16:creationId xmlns:a16="http://schemas.microsoft.com/office/drawing/2014/main" id="{97B79F4D-EC96-C0A2-F25C-D1BE6AF5A950}"/>
              </a:ext>
            </a:extLst>
          </p:cNvPr>
          <p:cNvCxnSpPr>
            <a:cxnSpLocks/>
          </p:cNvCxnSpPr>
          <p:nvPr/>
        </p:nvCxnSpPr>
        <p:spPr>
          <a:xfrm flipV="1">
            <a:off x="8416571" y="1859806"/>
            <a:ext cx="0" cy="29996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ovná spojovacia šípka 55">
            <a:extLst>
              <a:ext uri="{FF2B5EF4-FFF2-40B4-BE49-F238E27FC236}">
                <a16:creationId xmlns:a16="http://schemas.microsoft.com/office/drawing/2014/main" id="{5E8223F3-AEE3-FE05-37CE-D6EB024B6104}"/>
              </a:ext>
            </a:extLst>
          </p:cNvPr>
          <p:cNvCxnSpPr>
            <a:cxnSpLocks/>
          </p:cNvCxnSpPr>
          <p:nvPr/>
        </p:nvCxnSpPr>
        <p:spPr>
          <a:xfrm>
            <a:off x="6501111" y="2863909"/>
            <a:ext cx="114223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BlokTextu 70">
            <a:extLst>
              <a:ext uri="{FF2B5EF4-FFF2-40B4-BE49-F238E27FC236}">
                <a16:creationId xmlns:a16="http://schemas.microsoft.com/office/drawing/2014/main" id="{AA1638DB-9F83-95DE-B4F3-9178D31BB9F7}"/>
              </a:ext>
            </a:extLst>
          </p:cNvPr>
          <p:cNvSpPr txBox="1"/>
          <p:nvPr/>
        </p:nvSpPr>
        <p:spPr>
          <a:xfrm>
            <a:off x="6669392" y="2405208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4,0m</a:t>
            </a:r>
          </a:p>
        </p:txBody>
      </p:sp>
      <p:cxnSp>
        <p:nvCxnSpPr>
          <p:cNvPr id="29" name="Rovná spojovacia šípka 28">
            <a:extLst>
              <a:ext uri="{FF2B5EF4-FFF2-40B4-BE49-F238E27FC236}">
                <a16:creationId xmlns:a16="http://schemas.microsoft.com/office/drawing/2014/main" id="{4EDEFEAC-404A-3AC2-F5B9-BD655A5424E1}"/>
              </a:ext>
            </a:extLst>
          </p:cNvPr>
          <p:cNvCxnSpPr>
            <a:cxnSpLocks/>
          </p:cNvCxnSpPr>
          <p:nvPr/>
        </p:nvCxnSpPr>
        <p:spPr>
          <a:xfrm>
            <a:off x="2029510" y="2428992"/>
            <a:ext cx="7785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BlokTextu 29">
            <a:extLst>
              <a:ext uri="{FF2B5EF4-FFF2-40B4-BE49-F238E27FC236}">
                <a16:creationId xmlns:a16="http://schemas.microsoft.com/office/drawing/2014/main" id="{1ADA5CEE-588A-84D0-65E5-1770FAD6E301}"/>
              </a:ext>
            </a:extLst>
          </p:cNvPr>
          <p:cNvSpPr txBox="1"/>
          <p:nvPr/>
        </p:nvSpPr>
        <p:spPr>
          <a:xfrm>
            <a:off x="2121522" y="2040070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4,8m</a:t>
            </a:r>
          </a:p>
        </p:txBody>
      </p:sp>
      <p:cxnSp>
        <p:nvCxnSpPr>
          <p:cNvPr id="66" name="Rovná spojovacia šípka 65">
            <a:extLst>
              <a:ext uri="{FF2B5EF4-FFF2-40B4-BE49-F238E27FC236}">
                <a16:creationId xmlns:a16="http://schemas.microsoft.com/office/drawing/2014/main" id="{B57C37E2-EA1F-5E60-0632-890BA29A4A33}"/>
              </a:ext>
            </a:extLst>
          </p:cNvPr>
          <p:cNvCxnSpPr>
            <a:cxnSpLocks/>
          </p:cNvCxnSpPr>
          <p:nvPr/>
        </p:nvCxnSpPr>
        <p:spPr>
          <a:xfrm flipV="1">
            <a:off x="7643346" y="2422947"/>
            <a:ext cx="527396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BlokTextu 35">
            <a:extLst>
              <a:ext uri="{FF2B5EF4-FFF2-40B4-BE49-F238E27FC236}">
                <a16:creationId xmlns:a16="http://schemas.microsoft.com/office/drawing/2014/main" id="{ABBA0224-852B-EE20-0561-1301799BB54F}"/>
              </a:ext>
            </a:extLst>
          </p:cNvPr>
          <p:cNvSpPr txBox="1"/>
          <p:nvPr/>
        </p:nvSpPr>
        <p:spPr>
          <a:xfrm>
            <a:off x="7589829" y="2003858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4,8m</a:t>
            </a:r>
          </a:p>
        </p:txBody>
      </p:sp>
      <p:sp>
        <p:nvSpPr>
          <p:cNvPr id="78" name="BlokTextu 77">
            <a:extLst>
              <a:ext uri="{FF2B5EF4-FFF2-40B4-BE49-F238E27FC236}">
                <a16:creationId xmlns:a16="http://schemas.microsoft.com/office/drawing/2014/main" id="{38A648AC-154A-A0BC-E8B5-2B4DF5EA72B1}"/>
              </a:ext>
            </a:extLst>
          </p:cNvPr>
          <p:cNvSpPr txBox="1"/>
          <p:nvPr/>
        </p:nvSpPr>
        <p:spPr>
          <a:xfrm rot="16200000">
            <a:off x="2280290" y="317174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4,00m</a:t>
            </a:r>
          </a:p>
        </p:txBody>
      </p:sp>
      <p:sp>
        <p:nvSpPr>
          <p:cNvPr id="64" name="BlokTextu 63">
            <a:extLst>
              <a:ext uri="{FF2B5EF4-FFF2-40B4-BE49-F238E27FC236}">
                <a16:creationId xmlns:a16="http://schemas.microsoft.com/office/drawing/2014/main" id="{8BAAB524-BD03-F5B4-D2E9-D3040E8DFD10}"/>
              </a:ext>
            </a:extLst>
          </p:cNvPr>
          <p:cNvSpPr txBox="1"/>
          <p:nvPr/>
        </p:nvSpPr>
        <p:spPr>
          <a:xfrm>
            <a:off x="8136061" y="4134421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15,0m</a:t>
            </a:r>
          </a:p>
        </p:txBody>
      </p:sp>
      <p:sp>
        <p:nvSpPr>
          <p:cNvPr id="91" name="BlokTextu 90">
            <a:extLst>
              <a:ext uri="{FF2B5EF4-FFF2-40B4-BE49-F238E27FC236}">
                <a16:creationId xmlns:a16="http://schemas.microsoft.com/office/drawing/2014/main" id="{9CE64FA5-A5B3-D75A-90B9-1F7EE31BCD35}"/>
              </a:ext>
            </a:extLst>
          </p:cNvPr>
          <p:cNvSpPr txBox="1"/>
          <p:nvPr/>
        </p:nvSpPr>
        <p:spPr>
          <a:xfrm>
            <a:off x="5352097" y="3315087"/>
            <a:ext cx="14318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50" i="1" dirty="0"/>
              <a:t>Dĺžka dráhy bude 40 m</a:t>
            </a:r>
          </a:p>
        </p:txBody>
      </p:sp>
      <p:cxnSp>
        <p:nvCxnSpPr>
          <p:cNvPr id="24" name="Rovná spojovacia šípka 23">
            <a:extLst>
              <a:ext uri="{FF2B5EF4-FFF2-40B4-BE49-F238E27FC236}">
                <a16:creationId xmlns:a16="http://schemas.microsoft.com/office/drawing/2014/main" id="{37893907-E3A2-2A30-C919-3D896C33635F}"/>
              </a:ext>
            </a:extLst>
          </p:cNvPr>
          <p:cNvCxnSpPr>
            <a:cxnSpLocks/>
          </p:cNvCxnSpPr>
          <p:nvPr/>
        </p:nvCxnSpPr>
        <p:spPr>
          <a:xfrm>
            <a:off x="10737410" y="2614954"/>
            <a:ext cx="0" cy="13036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lokTextu 24">
            <a:extLst>
              <a:ext uri="{FF2B5EF4-FFF2-40B4-BE49-F238E27FC236}">
                <a16:creationId xmlns:a16="http://schemas.microsoft.com/office/drawing/2014/main" id="{0F87E025-CA48-5A54-F8A1-E84A11F02A45}"/>
              </a:ext>
            </a:extLst>
          </p:cNvPr>
          <p:cNvSpPr txBox="1"/>
          <p:nvPr/>
        </p:nvSpPr>
        <p:spPr>
          <a:xfrm>
            <a:off x="10505046" y="2737184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7,0m</a:t>
            </a:r>
          </a:p>
        </p:txBody>
      </p: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6B99F381-FC0F-8611-4430-322989E65813}"/>
              </a:ext>
            </a:extLst>
          </p:cNvPr>
          <p:cNvGrpSpPr/>
          <p:nvPr/>
        </p:nvGrpSpPr>
        <p:grpSpPr>
          <a:xfrm>
            <a:off x="2191699" y="2966171"/>
            <a:ext cx="8103614" cy="714052"/>
            <a:chOff x="2191699" y="4496208"/>
            <a:chExt cx="8103614" cy="714052"/>
          </a:xfrm>
        </p:grpSpPr>
        <p:sp>
          <p:nvSpPr>
            <p:cNvPr id="22" name="Obdĺžnik 21">
              <a:extLst>
                <a:ext uri="{FF2B5EF4-FFF2-40B4-BE49-F238E27FC236}">
                  <a16:creationId xmlns:a16="http://schemas.microsoft.com/office/drawing/2014/main" id="{BAD98550-5676-ED59-AA66-1ED7E0E50342}"/>
                </a:ext>
              </a:extLst>
            </p:cNvPr>
            <p:cNvSpPr/>
            <p:nvPr/>
          </p:nvSpPr>
          <p:spPr>
            <a:xfrm>
              <a:off x="2193232" y="4876780"/>
              <a:ext cx="8102081" cy="162964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grpSp>
          <p:nvGrpSpPr>
            <p:cNvPr id="27" name="Skupina 26">
              <a:extLst>
                <a:ext uri="{FF2B5EF4-FFF2-40B4-BE49-F238E27FC236}">
                  <a16:creationId xmlns:a16="http://schemas.microsoft.com/office/drawing/2014/main" id="{D6DF0534-6E52-C424-19D3-5242E697C36C}"/>
                </a:ext>
              </a:extLst>
            </p:cNvPr>
            <p:cNvGrpSpPr/>
            <p:nvPr/>
          </p:nvGrpSpPr>
          <p:grpSpPr>
            <a:xfrm>
              <a:off x="2191699" y="4496208"/>
              <a:ext cx="8102081" cy="714052"/>
              <a:chOff x="2191699" y="2893747"/>
              <a:chExt cx="8102081" cy="714052"/>
            </a:xfrm>
          </p:grpSpPr>
          <p:grpSp>
            <p:nvGrpSpPr>
              <p:cNvPr id="32" name="Skupina 31">
                <a:extLst>
                  <a:ext uri="{FF2B5EF4-FFF2-40B4-BE49-F238E27FC236}">
                    <a16:creationId xmlns:a16="http://schemas.microsoft.com/office/drawing/2014/main" id="{37B7BC24-64C6-476A-3E80-9D7BD7F6941B}"/>
                  </a:ext>
                </a:extLst>
              </p:cNvPr>
              <p:cNvGrpSpPr/>
              <p:nvPr/>
            </p:nvGrpSpPr>
            <p:grpSpPr>
              <a:xfrm>
                <a:off x="2191699" y="3085367"/>
                <a:ext cx="8102081" cy="522432"/>
                <a:chOff x="2133616" y="1392369"/>
                <a:chExt cx="7932311" cy="522432"/>
              </a:xfrm>
            </p:grpSpPr>
            <p:sp>
              <p:nvSpPr>
                <p:cNvPr id="21" name="Obdĺžnik 20">
                  <a:extLst>
                    <a:ext uri="{FF2B5EF4-FFF2-40B4-BE49-F238E27FC236}">
                      <a16:creationId xmlns:a16="http://schemas.microsoft.com/office/drawing/2014/main" id="{AE0E5512-58AC-C634-C984-72EE5556C6D5}"/>
                    </a:ext>
                  </a:extLst>
                </p:cNvPr>
                <p:cNvSpPr/>
                <p:nvPr/>
              </p:nvSpPr>
              <p:spPr>
                <a:xfrm>
                  <a:off x="2136618" y="1392369"/>
                  <a:ext cx="7929309" cy="190473"/>
                </a:xfrm>
                <a:prstGeom prst="rect">
                  <a:avLst/>
                </a:prstGeom>
                <a:noFill/>
                <a:ln w="285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k-SK"/>
                </a:p>
              </p:txBody>
            </p:sp>
            <p:sp>
              <p:nvSpPr>
                <p:cNvPr id="23" name="Obdĺžnik 22">
                  <a:extLst>
                    <a:ext uri="{FF2B5EF4-FFF2-40B4-BE49-F238E27FC236}">
                      <a16:creationId xmlns:a16="http://schemas.microsoft.com/office/drawing/2014/main" id="{BCDAEB6A-684D-EF5C-2D39-E4B2375A595C}"/>
                    </a:ext>
                  </a:extLst>
                </p:cNvPr>
                <p:cNvSpPr/>
                <p:nvPr/>
              </p:nvSpPr>
              <p:spPr>
                <a:xfrm>
                  <a:off x="2133616" y="1751837"/>
                  <a:ext cx="7932311" cy="162964"/>
                </a:xfrm>
                <a:prstGeom prst="rect">
                  <a:avLst/>
                </a:prstGeom>
                <a:noFill/>
                <a:ln w="285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k-SK"/>
                </a:p>
              </p:txBody>
            </p:sp>
          </p:grpSp>
          <p:sp>
            <p:nvSpPr>
              <p:cNvPr id="18" name="Obdĺžnik 17">
                <a:extLst>
                  <a:ext uri="{FF2B5EF4-FFF2-40B4-BE49-F238E27FC236}">
                    <a16:creationId xmlns:a16="http://schemas.microsoft.com/office/drawing/2014/main" id="{7689C9F5-452E-9C48-BCA2-BDCE55E90025}"/>
                  </a:ext>
                </a:extLst>
              </p:cNvPr>
              <p:cNvSpPr/>
              <p:nvPr/>
            </p:nvSpPr>
            <p:spPr>
              <a:xfrm>
                <a:off x="2193264" y="2893747"/>
                <a:ext cx="8099015" cy="190473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</p:grpSp>
      <p:sp>
        <p:nvSpPr>
          <p:cNvPr id="40" name="BlokTextu 39">
            <a:extLst>
              <a:ext uri="{FF2B5EF4-FFF2-40B4-BE49-F238E27FC236}">
                <a16:creationId xmlns:a16="http://schemas.microsoft.com/office/drawing/2014/main" id="{F15A7A22-9B17-D2B3-E111-E93CC88E4A87}"/>
              </a:ext>
            </a:extLst>
          </p:cNvPr>
          <p:cNvSpPr txBox="1"/>
          <p:nvPr/>
        </p:nvSpPr>
        <p:spPr>
          <a:xfrm>
            <a:off x="2477634" y="4036893"/>
            <a:ext cx="594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6">
                    <a:lumMod val="75000"/>
                  </a:schemeClr>
                </a:solidFill>
              </a:rPr>
              <a:t>4x </a:t>
            </a:r>
            <a:r>
              <a:rPr lang="sk-SK" sz="2800" dirty="0" err="1">
                <a:solidFill>
                  <a:schemeClr val="accent6">
                    <a:lumMod val="75000"/>
                  </a:schemeClr>
                </a:solidFill>
              </a:rPr>
              <a:t>petangové</a:t>
            </a:r>
            <a:r>
              <a:rPr lang="sk-SK" sz="2800" dirty="0">
                <a:solidFill>
                  <a:schemeClr val="accent6">
                    <a:lumMod val="75000"/>
                  </a:schemeClr>
                </a:solidFill>
              </a:rPr>
              <a:t> ihriská rozmerov 15x4m</a:t>
            </a:r>
          </a:p>
        </p:txBody>
      </p:sp>
    </p:spTree>
    <p:extLst>
      <p:ext uri="{BB962C8B-B14F-4D97-AF65-F5344CB8AC3E}">
        <p14:creationId xmlns:p14="http://schemas.microsoft.com/office/powerpoint/2010/main" val="223325550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46</Words>
  <Application>Microsoft Office PowerPoint</Application>
  <PresentationFormat>Širokouhlá</PresentationFormat>
  <Paragraphs>28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Motív Office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kovac@sportservice.sk</dc:creator>
  <cp:lastModifiedBy>dkramar</cp:lastModifiedBy>
  <cp:revision>11</cp:revision>
  <dcterms:created xsi:type="dcterms:W3CDTF">2026-07-27T08:07:12Z</dcterms:created>
  <dcterms:modified xsi:type="dcterms:W3CDTF">2026-08-12T10:37:45Z</dcterms:modified>
</cp:coreProperties>
</file>